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F111-8F2E-4571-AA45-404DEE9B0995}" type="datetimeFigureOut">
              <a:rPr lang="pl-PL" smtClean="0"/>
              <a:pPr/>
              <a:t>2015-08-18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3DE2-D3CD-4B90-B237-134F28934CF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F111-8F2E-4571-AA45-404DEE9B0995}" type="datetimeFigureOut">
              <a:rPr lang="pl-PL" smtClean="0"/>
              <a:pPr/>
              <a:t>2015-08-18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3DE2-D3CD-4B90-B237-134F28934CF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F111-8F2E-4571-AA45-404DEE9B0995}" type="datetimeFigureOut">
              <a:rPr lang="pl-PL" smtClean="0"/>
              <a:pPr/>
              <a:t>2015-08-18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3DE2-D3CD-4B90-B237-134F28934CF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F111-8F2E-4571-AA45-404DEE9B0995}" type="datetimeFigureOut">
              <a:rPr lang="pl-PL" smtClean="0"/>
              <a:pPr/>
              <a:t>2015-08-18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3DE2-D3CD-4B90-B237-134F28934CF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F111-8F2E-4571-AA45-404DEE9B0995}" type="datetimeFigureOut">
              <a:rPr lang="pl-PL" smtClean="0"/>
              <a:pPr/>
              <a:t>2015-08-18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3DE2-D3CD-4B90-B237-134F28934CF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F111-8F2E-4571-AA45-404DEE9B0995}" type="datetimeFigureOut">
              <a:rPr lang="pl-PL" smtClean="0"/>
              <a:pPr/>
              <a:t>2015-08-18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3DE2-D3CD-4B90-B237-134F28934CF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F111-8F2E-4571-AA45-404DEE9B0995}" type="datetimeFigureOut">
              <a:rPr lang="pl-PL" smtClean="0"/>
              <a:pPr/>
              <a:t>2015-08-18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3DE2-D3CD-4B90-B237-134F28934CF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F111-8F2E-4571-AA45-404DEE9B0995}" type="datetimeFigureOut">
              <a:rPr lang="pl-PL" smtClean="0"/>
              <a:pPr/>
              <a:t>2015-08-18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3DE2-D3CD-4B90-B237-134F28934CF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F111-8F2E-4571-AA45-404DEE9B0995}" type="datetimeFigureOut">
              <a:rPr lang="pl-PL" smtClean="0"/>
              <a:pPr/>
              <a:t>2015-08-18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3DE2-D3CD-4B90-B237-134F28934CF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F111-8F2E-4571-AA45-404DEE9B0995}" type="datetimeFigureOut">
              <a:rPr lang="pl-PL" smtClean="0"/>
              <a:pPr/>
              <a:t>2015-08-18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3DE2-D3CD-4B90-B237-134F28934CF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F111-8F2E-4571-AA45-404DEE9B0995}" type="datetimeFigureOut">
              <a:rPr lang="pl-PL" smtClean="0"/>
              <a:pPr/>
              <a:t>2015-08-18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3DE2-D3CD-4B90-B237-134F28934CF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9F111-8F2E-4571-AA45-404DEE9B0995}" type="datetimeFigureOut">
              <a:rPr lang="pl-PL" smtClean="0"/>
              <a:pPr/>
              <a:t>2015-08-18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73DE2-D3CD-4B90-B237-134F28934CF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rot="20829114">
            <a:off x="1371600" y="3886200"/>
            <a:ext cx="6400800" cy="1752600"/>
          </a:xfrm>
        </p:spPr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Naprawiono mnie w Unikomie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6" name="Obraz 5" descr="smil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17260">
            <a:off x="1149179" y="-279573"/>
            <a:ext cx="4786157" cy="4786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4</Words>
  <Application>Microsoft Office PowerPoint</Application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lenovo</dc:creator>
  <cp:lastModifiedBy>lenovo</cp:lastModifiedBy>
  <cp:revision>40</cp:revision>
  <dcterms:created xsi:type="dcterms:W3CDTF">2015-08-18T09:24:39Z</dcterms:created>
  <dcterms:modified xsi:type="dcterms:W3CDTF">2015-08-18T16:38:22Z</dcterms:modified>
</cp:coreProperties>
</file>